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CD68BBD-CD37-FD07-493A-5B6CE0DA25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28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7C3EB4E-A315-0C97-057E-214FD81656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6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51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C4D8857-FA3E-F654-F548-37F36459A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04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5BA632F-BCF8-534B-26A8-6750671534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6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69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818CB89-BD7F-241B-3B1E-20F50ECAF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C254AD-7CF5-D68E-6E99-5DED7A2A1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BF401E-1874-B952-48DF-867E26108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2790A3-04F3-4418-AF2B-D81E93A07CED}" type="datetimeFigureOut">
              <a:rPr lang="ko-KR" altLang="en-US" smtClean="0"/>
              <a:t>2026-07-09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592D6D-2EAE-9719-0134-77259EB81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41F7CB-8846-039A-8626-63F1F08BE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894988-EEFC-48AB-9BE2-38AF8872C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767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388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84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66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2606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민지 박</dc:creator>
  <cp:lastModifiedBy>소영 박</cp:lastModifiedBy>
  <cp:revision>5</cp:revision>
  <dcterms:created xsi:type="dcterms:W3CDTF">2025-01-22T04:52:12Z</dcterms:created>
  <dcterms:modified xsi:type="dcterms:W3CDTF">2026-07-09T08:19:51Z</dcterms:modified>
</cp:coreProperties>
</file>